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5" r:id="rId3"/>
    <p:sldId id="356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516" y="-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МБОУ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Сунчелеевская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им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Н.Т.Саврукова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357173"/>
            <a:ext cx="7499175" cy="35718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solidFill>
                  <a:srgbClr val="FF0000"/>
                </a:solidFill>
              </a:rPr>
              <a:t>Внеклассное </a:t>
            </a:r>
            <a:r>
              <a:rPr lang="ru-RU" dirty="0" smtClean="0">
                <a:solidFill>
                  <a:srgbClr val="FF0000"/>
                </a:solidFill>
              </a:rPr>
              <a:t>мероприятие «Моя мама краше всех!»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35717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928926" y="928676"/>
            <a:ext cx="3744986" cy="3500462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214678" y="1000115"/>
            <a:ext cx="350046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Мероприятие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посвящённое ознакомлению учащихся чувашской народной одеждой и воспитание любви к своему народу, к предкам, к своей семье. В  ходе мероприятия дети разбирали и рисовали элементы украшения национальной женской одежды, прочитали стихи о маме.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C:\Users\0E7B~1\AppData\Local\Temp\Rar$DIa0.183\IMG-20211215-WA0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285866"/>
            <a:ext cx="2000264" cy="220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0E7B~1\AppData\Local\Temp\Rar$DIa0.614\IMG-20211215-WA00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928676"/>
            <a:ext cx="2228934" cy="167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0E7B~1\AppData\Local\Temp\Rar$DIa0.387\IMG-20211215-WA00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3143254"/>
            <a:ext cx="212706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214297"/>
            <a:ext cx="7499175" cy="50006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Мероприятие «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Муса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Джалиль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наших сердцах…»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28728" y="35717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915816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357554" y="1785932"/>
            <a:ext cx="32147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Муса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Джалиль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наших сердцах…Школьный  библиотекарь провел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мероприятие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библиотеке. Ознакомил детей с выставкой  книг, провёл беседу, викторину и  чтение отрывков из произведений поэта на родных языках.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C:\Users\0E7B~1\AppData\Local\Temp\Rar$DIa0.010\IMG_20210428_0827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000114"/>
            <a:ext cx="1740739" cy="1305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0E7B~1\AppData\Local\Temp\Rar$DIa0.999\IMG_20210303_1030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143254"/>
            <a:ext cx="1943549" cy="145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0E7B~1\AppData\Local\Temp\Rar$DIa0.947\IMG_20210201_09384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1142990"/>
            <a:ext cx="1969238" cy="147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C:\Users\0E7B~1\AppData\Local\Temp\Rar$DIa0.180\IMG_20210204_1151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40" y="3286130"/>
            <a:ext cx="1745954" cy="131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3414</TotalTime>
  <Words>103</Words>
  <Application>Microsoft Office PowerPoint</Application>
  <PresentationFormat>Экран (16:9)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            МБОУ «Сунчелеевская СОШ им ак. Н.Т.Саврукова</vt:lpstr>
      <vt:lpstr>   Внеклассное мероприятие «Моя мама краше всех!»</vt:lpstr>
      <vt:lpstr>    Мероприятие «Муса Джалиль в наших сердцах…»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учитель</cp:lastModifiedBy>
  <cp:revision>484</cp:revision>
  <cp:lastPrinted>2021-02-01T07:48:05Z</cp:lastPrinted>
  <dcterms:created xsi:type="dcterms:W3CDTF">2015-10-13T08:15:21Z</dcterms:created>
  <dcterms:modified xsi:type="dcterms:W3CDTF">2021-12-15T10:56:09Z</dcterms:modified>
</cp:coreProperties>
</file>